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89329F-58AE-7D45-AADC-5D863877F484}" v="1" dt="2022-06-07T13:20:39.8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268"/>
  </p:normalViewPr>
  <p:slideViewPr>
    <p:cSldViewPr snapToGrid="0" snapToObjects="1">
      <p:cViewPr>
        <p:scale>
          <a:sx n="75" d="100"/>
          <a:sy n="75" d="100"/>
        </p:scale>
        <p:origin x="3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tun Tomatir" userId="S::artun.tomatir@deu.edu.tr::e011e9a4-c683-4923-bb18-e70eac5f78de" providerId="AD" clId="Web-{BB5611F5-F8E3-9187-25F4-8A4C627E089B}"/>
    <pc:docChg chg="modSld">
      <pc:chgData name="Artun Tomatir" userId="S::artun.tomatir@deu.edu.tr::e011e9a4-c683-4923-bb18-e70eac5f78de" providerId="AD" clId="Web-{BB5611F5-F8E3-9187-25F4-8A4C627E089B}" dt="2021-03-23T10:26:39.760" v="8" actId="1076"/>
      <pc:docMkLst>
        <pc:docMk/>
      </pc:docMkLst>
      <pc:sldChg chg="addSp delSp modSp">
        <pc:chgData name="Artun Tomatir" userId="S::artun.tomatir@deu.edu.tr::e011e9a4-c683-4923-bb18-e70eac5f78de" providerId="AD" clId="Web-{BB5611F5-F8E3-9187-25F4-8A4C627E089B}" dt="2021-03-23T10:26:39.760" v="8" actId="1076"/>
        <pc:sldMkLst>
          <pc:docMk/>
          <pc:sldMk cId="2894138087" sldId="256"/>
        </pc:sldMkLst>
        <pc:spChg chg="mod">
          <ac:chgData name="Artun Tomatir" userId="S::artun.tomatir@deu.edu.tr::e011e9a4-c683-4923-bb18-e70eac5f78de" providerId="AD" clId="Web-{BB5611F5-F8E3-9187-25F4-8A4C627E089B}" dt="2021-03-23T10:26:39.760" v="8" actId="1076"/>
          <ac:spMkLst>
            <pc:docMk/>
            <pc:sldMk cId="2894138087" sldId="256"/>
            <ac:spMk id="33" creationId="{01F5B517-A635-264C-8FBC-A8493F9FDA79}"/>
          </ac:spMkLst>
        </pc:spChg>
        <pc:picChg chg="add del mod">
          <ac:chgData name="Artun Tomatir" userId="S::artun.tomatir@deu.edu.tr::e011e9a4-c683-4923-bb18-e70eac5f78de" providerId="AD" clId="Web-{BB5611F5-F8E3-9187-25F4-8A4C627E089B}" dt="2021-03-23T10:26:15.853" v="3"/>
          <ac:picMkLst>
            <pc:docMk/>
            <pc:sldMk cId="2894138087" sldId="256"/>
            <ac:picMk id="2" creationId="{8C6A9B7C-3E13-4126-8A6D-9EE502F3E62B}"/>
          </ac:picMkLst>
        </pc:picChg>
        <pc:picChg chg="add mod">
          <ac:chgData name="Artun Tomatir" userId="S::artun.tomatir@deu.edu.tr::e011e9a4-c683-4923-bb18-e70eac5f78de" providerId="AD" clId="Web-{BB5611F5-F8E3-9187-25F4-8A4C627E089B}" dt="2021-03-23T10:26:32.026" v="6" actId="1076"/>
          <ac:picMkLst>
            <pc:docMk/>
            <pc:sldMk cId="2894138087" sldId="256"/>
            <ac:picMk id="4" creationId="{8DFE8466-D1DE-4DD0-8671-420126587E53}"/>
          </ac:picMkLst>
        </pc:picChg>
      </pc:sldChg>
    </pc:docChg>
  </pc:docChgLst>
  <pc:docChgLst>
    <pc:chgData name="Artun Tomatir" userId="e011e9a4-c683-4923-bb18-e70eac5f78de" providerId="ADAL" clId="{43BEFB25-77B6-8A4E-8D71-B0E5C003629A}"/>
    <pc:docChg chg="custSel modSld">
      <pc:chgData name="Artun Tomatir" userId="e011e9a4-c683-4923-bb18-e70eac5f78de" providerId="ADAL" clId="{43BEFB25-77B6-8A4E-8D71-B0E5C003629A}" dt="2021-04-01T15:32:33.440" v="461" actId="478"/>
      <pc:docMkLst>
        <pc:docMk/>
      </pc:docMkLst>
      <pc:sldChg chg="addSp delSp modSp mod">
        <pc:chgData name="Artun Tomatir" userId="e011e9a4-c683-4923-bb18-e70eac5f78de" providerId="ADAL" clId="{43BEFB25-77B6-8A4E-8D71-B0E5C003629A}" dt="2021-04-01T15:32:33.440" v="461" actId="478"/>
        <pc:sldMkLst>
          <pc:docMk/>
          <pc:sldMk cId="2894138087" sldId="256"/>
        </pc:sldMkLst>
        <pc:spChg chg="mod">
          <ac:chgData name="Artun Tomatir" userId="e011e9a4-c683-4923-bb18-e70eac5f78de" providerId="ADAL" clId="{43BEFB25-77B6-8A4E-8D71-B0E5C003629A}" dt="2021-04-01T15:28:19.882" v="374" actId="20577"/>
          <ac:spMkLst>
            <pc:docMk/>
            <pc:sldMk cId="2894138087" sldId="256"/>
            <ac:spMk id="15" creationId="{E9549D4A-635C-A340-B043-310CB5B4DF51}"/>
          </ac:spMkLst>
        </pc:spChg>
        <pc:spChg chg="mod">
          <ac:chgData name="Artun Tomatir" userId="e011e9a4-c683-4923-bb18-e70eac5f78de" providerId="ADAL" clId="{43BEFB25-77B6-8A4E-8D71-B0E5C003629A}" dt="2021-03-22T11:41:55.384" v="116" actId="1037"/>
          <ac:spMkLst>
            <pc:docMk/>
            <pc:sldMk cId="2894138087" sldId="256"/>
            <ac:spMk id="18" creationId="{0BCEB24A-CBF7-7A44-B0A1-D302C1DA73D4}"/>
          </ac:spMkLst>
        </pc:spChg>
        <pc:spChg chg="mod">
          <ac:chgData name="Artun Tomatir" userId="e011e9a4-c683-4923-bb18-e70eac5f78de" providerId="ADAL" clId="{43BEFB25-77B6-8A4E-8D71-B0E5C003629A}" dt="2021-03-22T11:41:55.384" v="116" actId="1037"/>
          <ac:spMkLst>
            <pc:docMk/>
            <pc:sldMk cId="2894138087" sldId="256"/>
            <ac:spMk id="20" creationId="{3078E14C-B6E0-8B45-A349-7C5A6DEDDAD0}"/>
          </ac:spMkLst>
        </pc:spChg>
        <pc:spChg chg="mod">
          <ac:chgData name="Artun Tomatir" userId="e011e9a4-c683-4923-bb18-e70eac5f78de" providerId="ADAL" clId="{43BEFB25-77B6-8A4E-8D71-B0E5C003629A}" dt="2021-04-01T15:30:38.399" v="460" actId="20577"/>
          <ac:spMkLst>
            <pc:docMk/>
            <pc:sldMk cId="2894138087" sldId="256"/>
            <ac:spMk id="23" creationId="{1EBCC438-D7C4-494F-A17E-B1A96EF5D246}"/>
          </ac:spMkLst>
        </pc:spChg>
        <pc:spChg chg="mod">
          <ac:chgData name="Artun Tomatir" userId="e011e9a4-c683-4923-bb18-e70eac5f78de" providerId="ADAL" clId="{43BEFB25-77B6-8A4E-8D71-B0E5C003629A}" dt="2021-04-01T15:19:56.948" v="158" actId="20577"/>
          <ac:spMkLst>
            <pc:docMk/>
            <pc:sldMk cId="2894138087" sldId="256"/>
            <ac:spMk id="24" creationId="{F07D07E6-470B-3348-8D97-BC4770F49B30}"/>
          </ac:spMkLst>
        </pc:spChg>
        <pc:spChg chg="mod">
          <ac:chgData name="Artun Tomatir" userId="e011e9a4-c683-4923-bb18-e70eac5f78de" providerId="ADAL" clId="{43BEFB25-77B6-8A4E-8D71-B0E5C003629A}" dt="2021-03-22T11:42:07.492" v="132" actId="1038"/>
          <ac:spMkLst>
            <pc:docMk/>
            <pc:sldMk cId="2894138087" sldId="256"/>
            <ac:spMk id="33" creationId="{01F5B517-A635-264C-8FBC-A8493F9FDA79}"/>
          </ac:spMkLst>
        </pc:spChg>
        <pc:picChg chg="del">
          <ac:chgData name="Artun Tomatir" userId="e011e9a4-c683-4923-bb18-e70eac5f78de" providerId="ADAL" clId="{43BEFB25-77B6-8A4E-8D71-B0E5C003629A}" dt="2021-04-01T15:19:50.938" v="151" actId="478"/>
          <ac:picMkLst>
            <pc:docMk/>
            <pc:sldMk cId="2894138087" sldId="256"/>
            <ac:picMk id="3" creationId="{B632FA88-FB39-3249-A35F-F3D13DFDF4DF}"/>
          </ac:picMkLst>
        </pc:picChg>
        <pc:picChg chg="del">
          <ac:chgData name="Artun Tomatir" userId="e011e9a4-c683-4923-bb18-e70eac5f78de" providerId="ADAL" clId="{43BEFB25-77B6-8A4E-8D71-B0E5C003629A}" dt="2021-04-01T15:32:33.440" v="461" actId="478"/>
          <ac:picMkLst>
            <pc:docMk/>
            <pc:sldMk cId="2894138087" sldId="256"/>
            <ac:picMk id="4" creationId="{8DFE8466-D1DE-4DD0-8671-420126587E53}"/>
          </ac:picMkLst>
        </pc:picChg>
        <pc:picChg chg="add mod">
          <ac:chgData name="Artun Tomatir" userId="e011e9a4-c683-4923-bb18-e70eac5f78de" providerId="ADAL" clId="{43BEFB25-77B6-8A4E-8D71-B0E5C003629A}" dt="2021-04-01T15:27:34.637" v="371" actId="1076"/>
          <ac:picMkLst>
            <pc:docMk/>
            <pc:sldMk cId="2894138087" sldId="256"/>
            <ac:picMk id="5" creationId="{8E9A54FF-05E0-EF44-9EC9-FF640E2F6AB8}"/>
          </ac:picMkLst>
        </pc:picChg>
        <pc:picChg chg="mod">
          <ac:chgData name="Artun Tomatir" userId="e011e9a4-c683-4923-bb18-e70eac5f78de" providerId="ADAL" clId="{43BEFB25-77B6-8A4E-8D71-B0E5C003629A}" dt="2021-03-22T11:39:31.607" v="83" actId="1035"/>
          <ac:picMkLst>
            <pc:docMk/>
            <pc:sldMk cId="2894138087" sldId="256"/>
            <ac:picMk id="17" creationId="{E69AE4DB-FEC6-854C-A335-35CA4114985C}"/>
          </ac:picMkLst>
        </pc:picChg>
        <pc:picChg chg="mod">
          <ac:chgData name="Artun Tomatir" userId="e011e9a4-c683-4923-bb18-e70eac5f78de" providerId="ADAL" clId="{43BEFB25-77B6-8A4E-8D71-B0E5C003629A}" dt="2021-03-22T11:41:55.384" v="116" actId="1037"/>
          <ac:picMkLst>
            <pc:docMk/>
            <pc:sldMk cId="2894138087" sldId="256"/>
            <ac:picMk id="26" creationId="{9316FC62-7FB7-6945-A57F-116871C3B426}"/>
          </ac:picMkLst>
        </pc:picChg>
        <pc:picChg chg="mod">
          <ac:chgData name="Artun Tomatir" userId="e011e9a4-c683-4923-bb18-e70eac5f78de" providerId="ADAL" clId="{43BEFB25-77B6-8A4E-8D71-B0E5C003629A}" dt="2021-03-22T11:41:55.384" v="116" actId="1037"/>
          <ac:picMkLst>
            <pc:docMk/>
            <pc:sldMk cId="2894138087" sldId="256"/>
            <ac:picMk id="30" creationId="{AAF5989A-888C-6E46-9112-06649B0B65BA}"/>
          </ac:picMkLst>
        </pc:picChg>
        <pc:picChg chg="add mod">
          <ac:chgData name="Artun Tomatir" userId="e011e9a4-c683-4923-bb18-e70eac5f78de" providerId="ADAL" clId="{43BEFB25-77B6-8A4E-8D71-B0E5C003629A}" dt="2021-03-22T11:42:07.492" v="132" actId="1038"/>
          <ac:picMkLst>
            <pc:docMk/>
            <pc:sldMk cId="2894138087" sldId="256"/>
            <ac:picMk id="35" creationId="{B801A1DF-F9CB-0B40-A63B-FD6DDC6FB03E}"/>
          </ac:picMkLst>
        </pc:picChg>
      </pc:sldChg>
    </pc:docChg>
  </pc:docChgLst>
  <pc:docChgLst>
    <pc:chgData name="Artun Tomatir" userId="e011e9a4-c683-4923-bb18-e70eac5f78de" providerId="ADAL" clId="{5289329F-58AE-7D45-AADC-5D863877F484}"/>
    <pc:docChg chg="custSel modSld">
      <pc:chgData name="Artun Tomatir" userId="e011e9a4-c683-4923-bb18-e70eac5f78de" providerId="ADAL" clId="{5289329F-58AE-7D45-AADC-5D863877F484}" dt="2022-06-07T13:21:49.817" v="69" actId="1076"/>
      <pc:docMkLst>
        <pc:docMk/>
      </pc:docMkLst>
      <pc:sldChg chg="addSp delSp modSp mod">
        <pc:chgData name="Artun Tomatir" userId="e011e9a4-c683-4923-bb18-e70eac5f78de" providerId="ADAL" clId="{5289329F-58AE-7D45-AADC-5D863877F484}" dt="2022-06-07T13:21:49.817" v="69" actId="1076"/>
        <pc:sldMkLst>
          <pc:docMk/>
          <pc:sldMk cId="2894138087" sldId="256"/>
        </pc:sldMkLst>
        <pc:spChg chg="mod">
          <ac:chgData name="Artun Tomatir" userId="e011e9a4-c683-4923-bb18-e70eac5f78de" providerId="ADAL" clId="{5289329F-58AE-7D45-AADC-5D863877F484}" dt="2022-06-07T13:21:49.817" v="69" actId="1076"/>
          <ac:spMkLst>
            <pc:docMk/>
            <pc:sldMk cId="2894138087" sldId="256"/>
            <ac:spMk id="15" creationId="{E9549D4A-635C-A340-B043-310CB5B4DF51}"/>
          </ac:spMkLst>
        </pc:spChg>
        <pc:spChg chg="mod">
          <ac:chgData name="Artun Tomatir" userId="e011e9a4-c683-4923-bb18-e70eac5f78de" providerId="ADAL" clId="{5289329F-58AE-7D45-AADC-5D863877F484}" dt="2022-06-07T13:18:11.319" v="17" actId="20577"/>
          <ac:spMkLst>
            <pc:docMk/>
            <pc:sldMk cId="2894138087" sldId="256"/>
            <ac:spMk id="23" creationId="{1EBCC438-D7C4-494F-A17E-B1A96EF5D246}"/>
          </ac:spMkLst>
        </pc:spChg>
        <pc:picChg chg="add mod">
          <ac:chgData name="Artun Tomatir" userId="e011e9a4-c683-4923-bb18-e70eac5f78de" providerId="ADAL" clId="{5289329F-58AE-7D45-AADC-5D863877F484}" dt="2022-06-07T13:21:34.275" v="66" actId="14100"/>
          <ac:picMkLst>
            <pc:docMk/>
            <pc:sldMk cId="2894138087" sldId="256"/>
            <ac:picMk id="3" creationId="{BACB3797-AF20-7A1C-EAA3-E9EC7884B9DE}"/>
          </ac:picMkLst>
        </pc:picChg>
        <pc:picChg chg="del">
          <ac:chgData name="Artun Tomatir" userId="e011e9a4-c683-4923-bb18-e70eac5f78de" providerId="ADAL" clId="{5289329F-58AE-7D45-AADC-5D863877F484}" dt="2022-06-07T13:20:05.152" v="55" actId="478"/>
          <ac:picMkLst>
            <pc:docMk/>
            <pc:sldMk cId="2894138087" sldId="256"/>
            <ac:picMk id="5" creationId="{8E9A54FF-05E0-EF44-9EC9-FF640E2F6AB8}"/>
          </ac:picMkLst>
        </pc:picChg>
      </pc:sldChg>
    </pc:docChg>
  </pc:docChgLst>
  <pc:docChgLst>
    <pc:chgData name="Artun Tomatir" userId="e011e9a4-c683-4923-bb18-e70eac5f78de" providerId="ADAL" clId="{FA247392-7E25-3842-A166-D3CECB6D00E5}"/>
    <pc:docChg chg="undo custSel modSld modMainMaster">
      <pc:chgData name="Artun Tomatir" userId="e011e9a4-c683-4923-bb18-e70eac5f78de" providerId="ADAL" clId="{FA247392-7E25-3842-A166-D3CECB6D00E5}" dt="2021-03-23T10:35:52.078" v="118" actId="403"/>
      <pc:docMkLst>
        <pc:docMk/>
      </pc:docMkLst>
      <pc:sldChg chg="addSp delSp modSp mod">
        <pc:chgData name="Artun Tomatir" userId="e011e9a4-c683-4923-bb18-e70eac5f78de" providerId="ADAL" clId="{FA247392-7E25-3842-A166-D3CECB6D00E5}" dt="2021-03-23T10:35:52.078" v="118" actId="403"/>
        <pc:sldMkLst>
          <pc:docMk/>
          <pc:sldMk cId="2894138087" sldId="256"/>
        </pc:sldMkLst>
        <pc:spChg chg="mod">
          <ac:chgData name="Artun Tomatir" userId="e011e9a4-c683-4923-bb18-e70eac5f78de" providerId="ADAL" clId="{FA247392-7E25-3842-A166-D3CECB6D00E5}" dt="2021-03-23T10:35:52.078" v="118" actId="403"/>
          <ac:spMkLst>
            <pc:docMk/>
            <pc:sldMk cId="2894138087" sldId="256"/>
            <ac:spMk id="14" creationId="{81FEC665-B170-B746-9347-6D14B2C42349}"/>
          </ac:spMkLst>
        </pc:spChg>
        <pc:spChg chg="mod">
          <ac:chgData name="Artun Tomatir" userId="e011e9a4-c683-4923-bb18-e70eac5f78de" providerId="ADAL" clId="{FA247392-7E25-3842-A166-D3CECB6D00E5}" dt="2021-03-23T10:34:15.379" v="88"/>
          <ac:spMkLst>
            <pc:docMk/>
            <pc:sldMk cId="2894138087" sldId="256"/>
            <ac:spMk id="15" creationId="{E9549D4A-635C-A340-B043-310CB5B4DF51}"/>
          </ac:spMkLst>
        </pc:spChg>
        <pc:spChg chg="mod">
          <ac:chgData name="Artun Tomatir" userId="e011e9a4-c683-4923-bb18-e70eac5f78de" providerId="ADAL" clId="{FA247392-7E25-3842-A166-D3CECB6D00E5}" dt="2021-03-23T10:34:15.379" v="88"/>
          <ac:spMkLst>
            <pc:docMk/>
            <pc:sldMk cId="2894138087" sldId="256"/>
            <ac:spMk id="18" creationId="{0BCEB24A-CBF7-7A44-B0A1-D302C1DA73D4}"/>
          </ac:spMkLst>
        </pc:spChg>
        <pc:spChg chg="mod">
          <ac:chgData name="Artun Tomatir" userId="e011e9a4-c683-4923-bb18-e70eac5f78de" providerId="ADAL" clId="{FA247392-7E25-3842-A166-D3CECB6D00E5}" dt="2021-03-23T10:34:15.379" v="88"/>
          <ac:spMkLst>
            <pc:docMk/>
            <pc:sldMk cId="2894138087" sldId="256"/>
            <ac:spMk id="20" creationId="{3078E14C-B6E0-8B45-A349-7C5A6DEDDAD0}"/>
          </ac:spMkLst>
        </pc:spChg>
        <pc:spChg chg="mod">
          <ac:chgData name="Artun Tomatir" userId="e011e9a4-c683-4923-bb18-e70eac5f78de" providerId="ADAL" clId="{FA247392-7E25-3842-A166-D3CECB6D00E5}" dt="2021-03-23T10:35:38.617" v="116" actId="1076"/>
          <ac:spMkLst>
            <pc:docMk/>
            <pc:sldMk cId="2894138087" sldId="256"/>
            <ac:spMk id="23" creationId="{1EBCC438-D7C4-494F-A17E-B1A96EF5D246}"/>
          </ac:spMkLst>
        </pc:spChg>
        <pc:spChg chg="mod">
          <ac:chgData name="Artun Tomatir" userId="e011e9a4-c683-4923-bb18-e70eac5f78de" providerId="ADAL" clId="{FA247392-7E25-3842-A166-D3CECB6D00E5}" dt="2021-03-23T10:34:15.379" v="88"/>
          <ac:spMkLst>
            <pc:docMk/>
            <pc:sldMk cId="2894138087" sldId="256"/>
            <ac:spMk id="24" creationId="{F07D07E6-470B-3348-8D97-BC4770F49B30}"/>
          </ac:spMkLst>
        </pc:spChg>
        <pc:spChg chg="mod">
          <ac:chgData name="Artun Tomatir" userId="e011e9a4-c683-4923-bb18-e70eac5f78de" providerId="ADAL" clId="{FA247392-7E25-3842-A166-D3CECB6D00E5}" dt="2021-03-23T10:34:15.379" v="88"/>
          <ac:spMkLst>
            <pc:docMk/>
            <pc:sldMk cId="2894138087" sldId="256"/>
            <ac:spMk id="33" creationId="{01F5B517-A635-264C-8FBC-A8493F9FDA79}"/>
          </ac:spMkLst>
        </pc:spChg>
        <pc:picChg chg="add mod">
          <ac:chgData name="Artun Tomatir" userId="e011e9a4-c683-4923-bb18-e70eac5f78de" providerId="ADAL" clId="{FA247392-7E25-3842-A166-D3CECB6D00E5}" dt="2021-03-23T10:35:23.110" v="113" actId="1076"/>
          <ac:picMkLst>
            <pc:docMk/>
            <pc:sldMk cId="2894138087" sldId="256"/>
            <ac:picMk id="3" creationId="{B632FA88-FB39-3249-A35F-F3D13DFDF4DF}"/>
          </ac:picMkLst>
        </pc:picChg>
        <pc:picChg chg="mod">
          <ac:chgData name="Artun Tomatir" userId="e011e9a4-c683-4923-bb18-e70eac5f78de" providerId="ADAL" clId="{FA247392-7E25-3842-A166-D3CECB6D00E5}" dt="2021-03-23T10:34:15.379" v="88"/>
          <ac:picMkLst>
            <pc:docMk/>
            <pc:sldMk cId="2894138087" sldId="256"/>
            <ac:picMk id="4" creationId="{8DFE8466-D1DE-4DD0-8671-420126587E53}"/>
          </ac:picMkLst>
        </pc:picChg>
        <pc:picChg chg="mod">
          <ac:chgData name="Artun Tomatir" userId="e011e9a4-c683-4923-bb18-e70eac5f78de" providerId="ADAL" clId="{FA247392-7E25-3842-A166-D3CECB6D00E5}" dt="2021-03-23T10:34:28.941" v="110" actId="1037"/>
          <ac:picMkLst>
            <pc:docMk/>
            <pc:sldMk cId="2894138087" sldId="256"/>
            <ac:picMk id="11" creationId="{7FBFF0C4-7CD9-8644-B735-42603F3FBCD0}"/>
          </ac:picMkLst>
        </pc:picChg>
        <pc:picChg chg="mod">
          <ac:chgData name="Artun Tomatir" userId="e011e9a4-c683-4923-bb18-e70eac5f78de" providerId="ADAL" clId="{FA247392-7E25-3842-A166-D3CECB6D00E5}" dt="2021-03-23T10:34:23.211" v="100" actId="1038"/>
          <ac:picMkLst>
            <pc:docMk/>
            <pc:sldMk cId="2894138087" sldId="256"/>
            <ac:picMk id="13" creationId="{91CD9E28-72BD-C449-B33C-088227940248}"/>
          </ac:picMkLst>
        </pc:picChg>
        <pc:picChg chg="del">
          <ac:chgData name="Artun Tomatir" userId="e011e9a4-c683-4923-bb18-e70eac5f78de" providerId="ADAL" clId="{FA247392-7E25-3842-A166-D3CECB6D00E5}" dt="2021-03-23T09:56:30.563" v="0" actId="478"/>
          <ac:picMkLst>
            <pc:docMk/>
            <pc:sldMk cId="2894138087" sldId="256"/>
            <ac:picMk id="17" creationId="{E69AE4DB-FEC6-854C-A335-35CA4114985C}"/>
          </ac:picMkLst>
        </pc:picChg>
        <pc:picChg chg="mod">
          <ac:chgData name="Artun Tomatir" userId="e011e9a4-c683-4923-bb18-e70eac5f78de" providerId="ADAL" clId="{FA247392-7E25-3842-A166-D3CECB6D00E5}" dt="2021-03-23T10:34:15.379" v="88"/>
          <ac:picMkLst>
            <pc:docMk/>
            <pc:sldMk cId="2894138087" sldId="256"/>
            <ac:picMk id="26" creationId="{9316FC62-7FB7-6945-A57F-116871C3B426}"/>
          </ac:picMkLst>
        </pc:picChg>
        <pc:picChg chg="mod">
          <ac:chgData name="Artun Tomatir" userId="e011e9a4-c683-4923-bb18-e70eac5f78de" providerId="ADAL" clId="{FA247392-7E25-3842-A166-D3CECB6D00E5}" dt="2021-03-23T10:34:15.379" v="88"/>
          <ac:picMkLst>
            <pc:docMk/>
            <pc:sldMk cId="2894138087" sldId="256"/>
            <ac:picMk id="30" creationId="{AAF5989A-888C-6E46-9112-06649B0B65BA}"/>
          </ac:picMkLst>
        </pc:picChg>
      </pc:sldChg>
      <pc:sldMasterChg chg="modSp modSldLayout">
        <pc:chgData name="Artun Tomatir" userId="e011e9a4-c683-4923-bb18-e70eac5f78de" providerId="ADAL" clId="{FA247392-7E25-3842-A166-D3CECB6D00E5}" dt="2021-03-23T10:34:15.379" v="88"/>
        <pc:sldMasterMkLst>
          <pc:docMk/>
          <pc:sldMasterMk cId="957782752" sldId="2147483660"/>
        </pc:sldMasterMkLst>
        <pc:spChg chg="mod">
          <ac:chgData name="Artun Tomatir" userId="e011e9a4-c683-4923-bb18-e70eac5f78de" providerId="ADAL" clId="{FA247392-7E25-3842-A166-D3CECB6D00E5}" dt="2021-03-23T10:34:15.379" v="88"/>
          <ac:spMkLst>
            <pc:docMk/>
            <pc:sldMasterMk cId="957782752" sldId="2147483660"/>
            <ac:spMk id="2" creationId="{00000000-0000-0000-0000-000000000000}"/>
          </ac:spMkLst>
        </pc:spChg>
        <pc:spChg chg="mod">
          <ac:chgData name="Artun Tomatir" userId="e011e9a4-c683-4923-bb18-e70eac5f78de" providerId="ADAL" clId="{FA247392-7E25-3842-A166-D3CECB6D00E5}" dt="2021-03-23T10:34:15.379" v="88"/>
          <ac:spMkLst>
            <pc:docMk/>
            <pc:sldMasterMk cId="957782752" sldId="2147483660"/>
            <ac:spMk id="3" creationId="{00000000-0000-0000-0000-000000000000}"/>
          </ac:spMkLst>
        </pc:spChg>
        <pc:spChg chg="mod">
          <ac:chgData name="Artun Tomatir" userId="e011e9a4-c683-4923-bb18-e70eac5f78de" providerId="ADAL" clId="{FA247392-7E25-3842-A166-D3CECB6D00E5}" dt="2021-03-23T10:34:15.379" v="88"/>
          <ac:spMkLst>
            <pc:docMk/>
            <pc:sldMasterMk cId="957782752" sldId="2147483660"/>
            <ac:spMk id="4" creationId="{00000000-0000-0000-0000-000000000000}"/>
          </ac:spMkLst>
        </pc:spChg>
        <pc:spChg chg="mod">
          <ac:chgData name="Artun Tomatir" userId="e011e9a4-c683-4923-bb18-e70eac5f78de" providerId="ADAL" clId="{FA247392-7E25-3842-A166-D3CECB6D00E5}" dt="2021-03-23T10:34:15.379" v="88"/>
          <ac:spMkLst>
            <pc:docMk/>
            <pc:sldMasterMk cId="957782752" sldId="2147483660"/>
            <ac:spMk id="5" creationId="{00000000-0000-0000-0000-000000000000}"/>
          </ac:spMkLst>
        </pc:spChg>
        <pc:spChg chg="mod">
          <ac:chgData name="Artun Tomatir" userId="e011e9a4-c683-4923-bb18-e70eac5f78de" providerId="ADAL" clId="{FA247392-7E25-3842-A166-D3CECB6D00E5}" dt="2021-03-23T10:34:15.379" v="88"/>
          <ac:spMkLst>
            <pc:docMk/>
            <pc:sldMasterMk cId="957782752" sldId="2147483660"/>
            <ac:spMk id="6" creationId="{00000000-0000-0000-0000-000000000000}"/>
          </ac:spMkLst>
        </pc:spChg>
        <pc:sldLayoutChg chg="modSp">
          <pc:chgData name="Artun Tomatir" userId="e011e9a4-c683-4923-bb18-e70eac5f78de" providerId="ADAL" clId="{FA247392-7E25-3842-A166-D3CECB6D00E5}" dt="2021-03-23T10:34:15.379" v="88"/>
          <pc:sldLayoutMkLst>
            <pc:docMk/>
            <pc:sldMasterMk cId="957782752" sldId="2147483660"/>
            <pc:sldLayoutMk cId="2755288233" sldId="2147483661"/>
          </pc:sldLayoutMkLst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2755288233" sldId="2147483661"/>
              <ac:spMk id="2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2755288233" sldId="2147483661"/>
              <ac:spMk id="3" creationId="{00000000-0000-0000-0000-000000000000}"/>
            </ac:spMkLst>
          </pc:spChg>
        </pc:sldLayoutChg>
        <pc:sldLayoutChg chg="modSp">
          <pc:chgData name="Artun Tomatir" userId="e011e9a4-c683-4923-bb18-e70eac5f78de" providerId="ADAL" clId="{FA247392-7E25-3842-A166-D3CECB6D00E5}" dt="2021-03-23T10:34:15.379" v="88"/>
          <pc:sldLayoutMkLst>
            <pc:docMk/>
            <pc:sldMasterMk cId="957782752" sldId="2147483660"/>
            <pc:sldLayoutMk cId="4017048523" sldId="2147483663"/>
          </pc:sldLayoutMkLst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4017048523" sldId="2147483663"/>
              <ac:spMk id="2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4017048523" sldId="2147483663"/>
              <ac:spMk id="3" creationId="{00000000-0000-0000-0000-000000000000}"/>
            </ac:spMkLst>
          </pc:spChg>
        </pc:sldLayoutChg>
        <pc:sldLayoutChg chg="modSp">
          <pc:chgData name="Artun Tomatir" userId="e011e9a4-c683-4923-bb18-e70eac5f78de" providerId="ADAL" clId="{FA247392-7E25-3842-A166-D3CECB6D00E5}" dt="2021-03-23T10:34:15.379" v="88"/>
          <pc:sldLayoutMkLst>
            <pc:docMk/>
            <pc:sldMasterMk cId="957782752" sldId="2147483660"/>
            <pc:sldLayoutMk cId="2076792398" sldId="2147483664"/>
          </pc:sldLayoutMkLst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2076792398" sldId="2147483664"/>
              <ac:spMk id="3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2076792398" sldId="2147483664"/>
              <ac:spMk id="4" creationId="{00000000-0000-0000-0000-000000000000}"/>
            </ac:spMkLst>
          </pc:spChg>
        </pc:sldLayoutChg>
        <pc:sldLayoutChg chg="modSp">
          <pc:chgData name="Artun Tomatir" userId="e011e9a4-c683-4923-bb18-e70eac5f78de" providerId="ADAL" clId="{FA247392-7E25-3842-A166-D3CECB6D00E5}" dt="2021-03-23T10:34:15.379" v="88"/>
          <pc:sldLayoutMkLst>
            <pc:docMk/>
            <pc:sldMasterMk cId="957782752" sldId="2147483660"/>
            <pc:sldLayoutMk cId="1634428511" sldId="2147483665"/>
          </pc:sldLayoutMkLst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1634428511" sldId="2147483665"/>
              <ac:spMk id="2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1634428511" sldId="2147483665"/>
              <ac:spMk id="3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1634428511" sldId="2147483665"/>
              <ac:spMk id="4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1634428511" sldId="2147483665"/>
              <ac:spMk id="5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1634428511" sldId="2147483665"/>
              <ac:spMk id="6" creationId="{00000000-0000-0000-0000-000000000000}"/>
            </ac:spMkLst>
          </pc:spChg>
        </pc:sldLayoutChg>
        <pc:sldLayoutChg chg="modSp">
          <pc:chgData name="Artun Tomatir" userId="e011e9a4-c683-4923-bb18-e70eac5f78de" providerId="ADAL" clId="{FA247392-7E25-3842-A166-D3CECB6D00E5}" dt="2021-03-23T10:34:15.379" v="88"/>
          <pc:sldLayoutMkLst>
            <pc:docMk/>
            <pc:sldMasterMk cId="957782752" sldId="2147483660"/>
            <pc:sldLayoutMk cId="2114859155" sldId="2147483668"/>
          </pc:sldLayoutMkLst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2114859155" sldId="2147483668"/>
              <ac:spMk id="2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2114859155" sldId="2147483668"/>
              <ac:spMk id="3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2114859155" sldId="2147483668"/>
              <ac:spMk id="4" creationId="{00000000-0000-0000-0000-000000000000}"/>
            </ac:spMkLst>
          </pc:spChg>
        </pc:sldLayoutChg>
        <pc:sldLayoutChg chg="modSp">
          <pc:chgData name="Artun Tomatir" userId="e011e9a4-c683-4923-bb18-e70eac5f78de" providerId="ADAL" clId="{FA247392-7E25-3842-A166-D3CECB6D00E5}" dt="2021-03-23T10:34:15.379" v="88"/>
          <pc:sldLayoutMkLst>
            <pc:docMk/>
            <pc:sldMasterMk cId="957782752" sldId="2147483660"/>
            <pc:sldLayoutMk cId="801452615" sldId="2147483669"/>
          </pc:sldLayoutMkLst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801452615" sldId="2147483669"/>
              <ac:spMk id="2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801452615" sldId="2147483669"/>
              <ac:spMk id="3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801452615" sldId="2147483669"/>
              <ac:spMk id="4" creationId="{00000000-0000-0000-0000-000000000000}"/>
            </ac:spMkLst>
          </pc:spChg>
        </pc:sldLayoutChg>
        <pc:sldLayoutChg chg="modSp">
          <pc:chgData name="Artun Tomatir" userId="e011e9a4-c683-4923-bb18-e70eac5f78de" providerId="ADAL" clId="{FA247392-7E25-3842-A166-D3CECB6D00E5}" dt="2021-03-23T10:34:15.379" v="88"/>
          <pc:sldLayoutMkLst>
            <pc:docMk/>
            <pc:sldMasterMk cId="957782752" sldId="2147483660"/>
            <pc:sldLayoutMk cId="165950069" sldId="2147483671"/>
          </pc:sldLayoutMkLst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165950069" sldId="2147483671"/>
              <ac:spMk id="2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34:15.379" v="88"/>
            <ac:spMkLst>
              <pc:docMk/>
              <pc:sldMasterMk cId="957782752" sldId="2147483660"/>
              <pc:sldLayoutMk cId="165950069" sldId="2147483671"/>
              <ac:spMk id="3" creationId="{00000000-0000-0000-0000-000000000000}"/>
            </ac:spMkLst>
          </pc:spChg>
        </pc:sldLayoutChg>
      </pc:sldMasterChg>
      <pc:sldMasterChg chg="modSp modSldLayout">
        <pc:chgData name="Artun Tomatir" userId="e011e9a4-c683-4923-bb18-e70eac5f78de" providerId="ADAL" clId="{FA247392-7E25-3842-A166-D3CECB6D00E5}" dt="2021-03-23T10:20:09.087" v="71"/>
        <pc:sldMasterMkLst>
          <pc:docMk/>
          <pc:sldMasterMk cId="3732109065" sldId="2147483672"/>
        </pc:sldMasterMkLst>
        <pc:spChg chg="mod">
          <ac:chgData name="Artun Tomatir" userId="e011e9a4-c683-4923-bb18-e70eac5f78de" providerId="ADAL" clId="{FA247392-7E25-3842-A166-D3CECB6D00E5}" dt="2021-03-23T10:20:09.087" v="71"/>
          <ac:spMkLst>
            <pc:docMk/>
            <pc:sldMasterMk cId="3732109065" sldId="2147483672"/>
            <ac:spMk id="2" creationId="{00000000-0000-0000-0000-000000000000}"/>
          </ac:spMkLst>
        </pc:spChg>
        <pc:spChg chg="mod">
          <ac:chgData name="Artun Tomatir" userId="e011e9a4-c683-4923-bb18-e70eac5f78de" providerId="ADAL" clId="{FA247392-7E25-3842-A166-D3CECB6D00E5}" dt="2021-03-23T10:20:09.087" v="71"/>
          <ac:spMkLst>
            <pc:docMk/>
            <pc:sldMasterMk cId="3732109065" sldId="2147483672"/>
            <ac:spMk id="3" creationId="{00000000-0000-0000-0000-000000000000}"/>
          </ac:spMkLst>
        </pc:spChg>
        <pc:spChg chg="mod">
          <ac:chgData name="Artun Tomatir" userId="e011e9a4-c683-4923-bb18-e70eac5f78de" providerId="ADAL" clId="{FA247392-7E25-3842-A166-D3CECB6D00E5}" dt="2021-03-23T10:20:09.087" v="71"/>
          <ac:spMkLst>
            <pc:docMk/>
            <pc:sldMasterMk cId="3732109065" sldId="2147483672"/>
            <ac:spMk id="4" creationId="{00000000-0000-0000-0000-000000000000}"/>
          </ac:spMkLst>
        </pc:spChg>
        <pc:spChg chg="mod">
          <ac:chgData name="Artun Tomatir" userId="e011e9a4-c683-4923-bb18-e70eac5f78de" providerId="ADAL" clId="{FA247392-7E25-3842-A166-D3CECB6D00E5}" dt="2021-03-23T10:20:09.087" v="71"/>
          <ac:spMkLst>
            <pc:docMk/>
            <pc:sldMasterMk cId="3732109065" sldId="2147483672"/>
            <ac:spMk id="5" creationId="{00000000-0000-0000-0000-000000000000}"/>
          </ac:spMkLst>
        </pc:spChg>
        <pc:spChg chg="mod">
          <ac:chgData name="Artun Tomatir" userId="e011e9a4-c683-4923-bb18-e70eac5f78de" providerId="ADAL" clId="{FA247392-7E25-3842-A166-D3CECB6D00E5}" dt="2021-03-23T10:20:09.087" v="71"/>
          <ac:spMkLst>
            <pc:docMk/>
            <pc:sldMasterMk cId="3732109065" sldId="2147483672"/>
            <ac:spMk id="6" creationId="{00000000-0000-0000-0000-000000000000}"/>
          </ac:spMkLst>
        </pc:spChg>
        <pc:sldLayoutChg chg="modSp">
          <pc:chgData name="Artun Tomatir" userId="e011e9a4-c683-4923-bb18-e70eac5f78de" providerId="ADAL" clId="{FA247392-7E25-3842-A166-D3CECB6D00E5}" dt="2021-03-23T10:20:09.087" v="71"/>
          <pc:sldLayoutMkLst>
            <pc:docMk/>
            <pc:sldMasterMk cId="3732109065" sldId="2147483672"/>
            <pc:sldLayoutMk cId="71782721" sldId="2147483673"/>
          </pc:sldLayoutMkLst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71782721" sldId="2147483673"/>
              <ac:spMk id="2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71782721" sldId="2147483673"/>
              <ac:spMk id="3" creationId="{00000000-0000-0000-0000-000000000000}"/>
            </ac:spMkLst>
          </pc:spChg>
        </pc:sldLayoutChg>
        <pc:sldLayoutChg chg="modSp">
          <pc:chgData name="Artun Tomatir" userId="e011e9a4-c683-4923-bb18-e70eac5f78de" providerId="ADAL" clId="{FA247392-7E25-3842-A166-D3CECB6D00E5}" dt="2021-03-23T10:20:09.087" v="71"/>
          <pc:sldLayoutMkLst>
            <pc:docMk/>
            <pc:sldMasterMk cId="3732109065" sldId="2147483672"/>
            <pc:sldLayoutMk cId="2506065540" sldId="2147483675"/>
          </pc:sldLayoutMkLst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2506065540" sldId="2147483675"/>
              <ac:spMk id="2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2506065540" sldId="2147483675"/>
              <ac:spMk id="3" creationId="{00000000-0000-0000-0000-000000000000}"/>
            </ac:spMkLst>
          </pc:spChg>
        </pc:sldLayoutChg>
        <pc:sldLayoutChg chg="modSp">
          <pc:chgData name="Artun Tomatir" userId="e011e9a4-c683-4923-bb18-e70eac5f78de" providerId="ADAL" clId="{FA247392-7E25-3842-A166-D3CECB6D00E5}" dt="2021-03-23T10:20:09.087" v="71"/>
          <pc:sldLayoutMkLst>
            <pc:docMk/>
            <pc:sldMasterMk cId="3732109065" sldId="2147483672"/>
            <pc:sldLayoutMk cId="1479227834" sldId="2147483676"/>
          </pc:sldLayoutMkLst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1479227834" sldId="2147483676"/>
              <ac:spMk id="3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1479227834" sldId="2147483676"/>
              <ac:spMk id="4" creationId="{00000000-0000-0000-0000-000000000000}"/>
            </ac:spMkLst>
          </pc:spChg>
        </pc:sldLayoutChg>
        <pc:sldLayoutChg chg="modSp">
          <pc:chgData name="Artun Tomatir" userId="e011e9a4-c683-4923-bb18-e70eac5f78de" providerId="ADAL" clId="{FA247392-7E25-3842-A166-D3CECB6D00E5}" dt="2021-03-23T10:20:09.087" v="71"/>
          <pc:sldLayoutMkLst>
            <pc:docMk/>
            <pc:sldMasterMk cId="3732109065" sldId="2147483672"/>
            <pc:sldLayoutMk cId="3256658306" sldId="2147483677"/>
          </pc:sldLayoutMkLst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3256658306" sldId="2147483677"/>
              <ac:spMk id="2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3256658306" sldId="2147483677"/>
              <ac:spMk id="3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3256658306" sldId="2147483677"/>
              <ac:spMk id="4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3256658306" sldId="2147483677"/>
              <ac:spMk id="5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3256658306" sldId="2147483677"/>
              <ac:spMk id="6" creationId="{00000000-0000-0000-0000-000000000000}"/>
            </ac:spMkLst>
          </pc:spChg>
        </pc:sldLayoutChg>
        <pc:sldLayoutChg chg="modSp">
          <pc:chgData name="Artun Tomatir" userId="e011e9a4-c683-4923-bb18-e70eac5f78de" providerId="ADAL" clId="{FA247392-7E25-3842-A166-D3CECB6D00E5}" dt="2021-03-23T10:20:09.087" v="71"/>
          <pc:sldLayoutMkLst>
            <pc:docMk/>
            <pc:sldMasterMk cId="3732109065" sldId="2147483672"/>
            <pc:sldLayoutMk cId="2272735" sldId="2147483680"/>
          </pc:sldLayoutMkLst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2272735" sldId="2147483680"/>
              <ac:spMk id="2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2272735" sldId="2147483680"/>
              <ac:spMk id="3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2272735" sldId="2147483680"/>
              <ac:spMk id="4" creationId="{00000000-0000-0000-0000-000000000000}"/>
            </ac:spMkLst>
          </pc:spChg>
        </pc:sldLayoutChg>
        <pc:sldLayoutChg chg="modSp">
          <pc:chgData name="Artun Tomatir" userId="e011e9a4-c683-4923-bb18-e70eac5f78de" providerId="ADAL" clId="{FA247392-7E25-3842-A166-D3CECB6D00E5}" dt="2021-03-23T10:20:09.087" v="71"/>
          <pc:sldLayoutMkLst>
            <pc:docMk/>
            <pc:sldMasterMk cId="3732109065" sldId="2147483672"/>
            <pc:sldLayoutMk cId="3454532116" sldId="2147483681"/>
          </pc:sldLayoutMkLst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3454532116" sldId="2147483681"/>
              <ac:spMk id="2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3454532116" sldId="2147483681"/>
              <ac:spMk id="3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3454532116" sldId="2147483681"/>
              <ac:spMk id="4" creationId="{00000000-0000-0000-0000-000000000000}"/>
            </ac:spMkLst>
          </pc:spChg>
        </pc:sldLayoutChg>
        <pc:sldLayoutChg chg="modSp">
          <pc:chgData name="Artun Tomatir" userId="e011e9a4-c683-4923-bb18-e70eac5f78de" providerId="ADAL" clId="{FA247392-7E25-3842-A166-D3CECB6D00E5}" dt="2021-03-23T10:20:09.087" v="71"/>
          <pc:sldLayoutMkLst>
            <pc:docMk/>
            <pc:sldMasterMk cId="3732109065" sldId="2147483672"/>
            <pc:sldLayoutMk cId="2873372610" sldId="2147483683"/>
          </pc:sldLayoutMkLst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2873372610" sldId="2147483683"/>
              <ac:spMk id="2" creationId="{00000000-0000-0000-0000-000000000000}"/>
            </ac:spMkLst>
          </pc:spChg>
          <pc:spChg chg="mod">
            <ac:chgData name="Artun Tomatir" userId="e011e9a4-c683-4923-bb18-e70eac5f78de" providerId="ADAL" clId="{FA247392-7E25-3842-A166-D3CECB6D00E5}" dt="2021-03-23T10:20:09.087" v="71"/>
            <ac:spMkLst>
              <pc:docMk/>
              <pc:sldMasterMk cId="3732109065" sldId="2147483672"/>
              <pc:sldLayoutMk cId="2873372610" sldId="2147483683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E779-EF15-6247-963F-9D1FBCC0733D}" type="datetimeFigureOut">
              <a:rPr lang="tr-TR" smtClean="0"/>
              <a:t>3.09.2025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8AD8-7C49-064E-89E6-119D1EC5AA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188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E779-EF15-6247-963F-9D1FBCC0733D}" type="datetimeFigureOut">
              <a:rPr lang="tr-TR" smtClean="0"/>
              <a:t>3.09.2025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8AD8-7C49-064E-89E6-119D1EC5AA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803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E779-EF15-6247-963F-9D1FBCC0733D}" type="datetimeFigureOut">
              <a:rPr lang="tr-TR" smtClean="0"/>
              <a:t>3.09.2025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8AD8-7C49-064E-89E6-119D1EC5AA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1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E779-EF15-6247-963F-9D1FBCC0733D}" type="datetimeFigureOut">
              <a:rPr lang="tr-TR" smtClean="0"/>
              <a:t>3.09.2025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8AD8-7C49-064E-89E6-119D1EC5AA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113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E779-EF15-6247-963F-9D1FBCC0733D}" type="datetimeFigureOut">
              <a:rPr lang="tr-TR" smtClean="0"/>
              <a:t>3.09.2025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8AD8-7C49-064E-89E6-119D1EC5AA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2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E779-EF15-6247-963F-9D1FBCC0733D}" type="datetimeFigureOut">
              <a:rPr lang="tr-TR" smtClean="0"/>
              <a:t>3.09.2025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8AD8-7C49-064E-89E6-119D1EC5AA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517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E779-EF15-6247-963F-9D1FBCC0733D}" type="datetimeFigureOut">
              <a:rPr lang="tr-TR" smtClean="0"/>
              <a:t>3.09.2025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8AD8-7C49-064E-89E6-119D1EC5AA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849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E779-EF15-6247-963F-9D1FBCC0733D}" type="datetimeFigureOut">
              <a:rPr lang="tr-TR" smtClean="0"/>
              <a:t>3.09.2025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8AD8-7C49-064E-89E6-119D1EC5AA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476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E779-EF15-6247-963F-9D1FBCC0733D}" type="datetimeFigureOut">
              <a:rPr lang="tr-TR" smtClean="0"/>
              <a:t>3.09.2025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8AD8-7C49-064E-89E6-119D1EC5AA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832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E779-EF15-6247-963F-9D1FBCC0733D}" type="datetimeFigureOut">
              <a:rPr lang="tr-TR" smtClean="0"/>
              <a:t>3.09.2025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8AD8-7C49-064E-89E6-119D1EC5AA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80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E779-EF15-6247-963F-9D1FBCC0733D}" type="datetimeFigureOut">
              <a:rPr lang="tr-TR" smtClean="0"/>
              <a:t>3.09.2025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8AD8-7C49-064E-89E6-119D1EC5AA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57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4E779-EF15-6247-963F-9D1FBCC0733D}" type="datetimeFigureOut">
              <a:rPr lang="tr-TR" smtClean="0"/>
              <a:t>3.09.2025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48AD8-7C49-064E-89E6-119D1EC5AA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729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>
            <a:extLst>
              <a:ext uri="{FF2B5EF4-FFF2-40B4-BE49-F238E27FC236}">
                <a16:creationId xmlns:a16="http://schemas.microsoft.com/office/drawing/2014/main" id="{7FBFF0C4-7CD9-8644-B735-42603F3FB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64" y="-6511"/>
            <a:ext cx="1581667" cy="1581667"/>
          </a:xfrm>
          <a:prstGeom prst="rect">
            <a:avLst/>
          </a:prstGeom>
        </p:spPr>
      </p:pic>
      <p:pic>
        <p:nvPicPr>
          <p:cNvPr id="13" name="Resim 12">
            <a:extLst>
              <a:ext uri="{FF2B5EF4-FFF2-40B4-BE49-F238E27FC236}">
                <a16:creationId xmlns:a16="http://schemas.microsoft.com/office/drawing/2014/main" id="{91CD9E28-72BD-C449-B33C-0882279402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22271" y="15268"/>
            <a:ext cx="1510965" cy="1457948"/>
          </a:xfrm>
          <a:prstGeom prst="rect">
            <a:avLst/>
          </a:prstGeom>
        </p:spPr>
      </p:pic>
      <p:sp>
        <p:nvSpPr>
          <p:cNvPr id="14" name="Metin kutusu 13">
            <a:extLst>
              <a:ext uri="{FF2B5EF4-FFF2-40B4-BE49-F238E27FC236}">
                <a16:creationId xmlns:a16="http://schemas.microsoft.com/office/drawing/2014/main" id="{81FEC665-B170-B746-9347-6D14B2C42349}"/>
              </a:ext>
            </a:extLst>
          </p:cNvPr>
          <p:cNvSpPr txBox="1"/>
          <p:nvPr/>
        </p:nvSpPr>
        <p:spPr>
          <a:xfrm>
            <a:off x="1535729" y="190162"/>
            <a:ext cx="41133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Dokuz Eylül Üniversitesi</a:t>
            </a:r>
          </a:p>
          <a:p>
            <a:pPr algn="ctr"/>
            <a:r>
              <a:rPr lang="tr-TR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Bergama Meslek Yüksekokulu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E9549D4A-635C-A340-B043-310CB5B4DF51}"/>
              </a:ext>
            </a:extLst>
          </p:cNvPr>
          <p:cNvSpPr txBox="1"/>
          <p:nvPr/>
        </p:nvSpPr>
        <p:spPr>
          <a:xfrm>
            <a:off x="1099306" y="6507566"/>
            <a:ext cx="469787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Samet GÜLDOĞAN</a:t>
            </a:r>
            <a:endParaRPr lang="tr-TR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Ateş Çelik Yönetim Koordinasyon </a:t>
            </a: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Direktörü</a:t>
            </a:r>
          </a:p>
          <a:p>
            <a:pPr algn="ctr"/>
            <a:r>
              <a:rPr lang="tr-TR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tr-TR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Eylül 2025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Saat: </a:t>
            </a:r>
            <a:r>
              <a:rPr lang="tr-TR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11:00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Etkinlik Yörükoğlu Laboratuvarı dersliğinde gerçekleştirilecektir.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0BCEB24A-CBF7-7A44-B0A1-D302C1DA73D4}"/>
              </a:ext>
            </a:extLst>
          </p:cNvPr>
          <p:cNvSpPr txBox="1"/>
          <p:nvPr/>
        </p:nvSpPr>
        <p:spPr>
          <a:xfrm>
            <a:off x="695325" y="10325100"/>
            <a:ext cx="1457325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63"/>
              <a:t>@</a:t>
            </a:r>
            <a:r>
              <a:rPr lang="tr-TR" sz="1463" err="1"/>
              <a:t>deumeslek</a:t>
            </a:r>
            <a:endParaRPr lang="tr-TR" sz="1463"/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3078E14C-B6E0-8B45-A349-7C5A6DEDDAD0}"/>
              </a:ext>
            </a:extLst>
          </p:cNvPr>
          <p:cNvSpPr txBox="1"/>
          <p:nvPr/>
        </p:nvSpPr>
        <p:spPr>
          <a:xfrm>
            <a:off x="2561025" y="10338107"/>
            <a:ext cx="1621673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63"/>
              <a:t>@</a:t>
            </a:r>
            <a:r>
              <a:rPr lang="tr-TR" sz="1463" err="1"/>
              <a:t>DeuMeslek</a:t>
            </a:r>
            <a:endParaRPr lang="tr-TR" sz="1463"/>
          </a:p>
        </p:txBody>
      </p:sp>
      <p:sp>
        <p:nvSpPr>
          <p:cNvPr id="23" name="Metin kutusu 22">
            <a:extLst>
              <a:ext uri="{FF2B5EF4-FFF2-40B4-BE49-F238E27FC236}">
                <a16:creationId xmlns:a16="http://schemas.microsoft.com/office/drawing/2014/main" id="{1EBCC438-D7C4-494F-A17E-B1A96EF5D246}"/>
              </a:ext>
            </a:extLst>
          </p:cNvPr>
          <p:cNvSpPr txBox="1"/>
          <p:nvPr/>
        </p:nvSpPr>
        <p:spPr>
          <a:xfrm>
            <a:off x="450355" y="2813918"/>
            <a:ext cx="61215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Meslek Yüksekokulunda İlk Ders</a:t>
            </a:r>
          </a:p>
        </p:txBody>
      </p:sp>
      <p:sp>
        <p:nvSpPr>
          <p:cNvPr id="24" name="Yuvarlatılmış Dikdörtgen 23">
            <a:extLst>
              <a:ext uri="{FF2B5EF4-FFF2-40B4-BE49-F238E27FC236}">
                <a16:creationId xmlns:a16="http://schemas.microsoft.com/office/drawing/2014/main" id="{F07D07E6-470B-3348-8D97-BC4770F49B30}"/>
              </a:ext>
            </a:extLst>
          </p:cNvPr>
          <p:cNvSpPr/>
          <p:nvPr/>
        </p:nvSpPr>
        <p:spPr>
          <a:xfrm>
            <a:off x="2536223" y="1780322"/>
            <a:ext cx="1824037" cy="681857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Söyleşi</a:t>
            </a:r>
          </a:p>
        </p:txBody>
      </p:sp>
      <p:pic>
        <p:nvPicPr>
          <p:cNvPr id="26" name="Resim 25">
            <a:extLst>
              <a:ext uri="{FF2B5EF4-FFF2-40B4-BE49-F238E27FC236}">
                <a16:creationId xmlns:a16="http://schemas.microsoft.com/office/drawing/2014/main" id="{9316FC62-7FB7-6945-A57F-116871C3B4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355" y="10339903"/>
            <a:ext cx="300604" cy="300604"/>
          </a:xfrm>
          <a:prstGeom prst="rect">
            <a:avLst/>
          </a:prstGeom>
        </p:spPr>
      </p:pic>
      <p:pic>
        <p:nvPicPr>
          <p:cNvPr id="30" name="Resim 29">
            <a:extLst>
              <a:ext uri="{FF2B5EF4-FFF2-40B4-BE49-F238E27FC236}">
                <a16:creationId xmlns:a16="http://schemas.microsoft.com/office/drawing/2014/main" id="{AAF5989A-888C-6E46-9112-06649B0B65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58625" y="10338107"/>
            <a:ext cx="302400" cy="302400"/>
          </a:xfrm>
          <a:prstGeom prst="rect">
            <a:avLst/>
          </a:prstGeom>
        </p:spPr>
      </p:pic>
      <p:sp>
        <p:nvSpPr>
          <p:cNvPr id="33" name="Metin kutusu 32">
            <a:extLst>
              <a:ext uri="{FF2B5EF4-FFF2-40B4-BE49-F238E27FC236}">
                <a16:creationId xmlns:a16="http://schemas.microsoft.com/office/drawing/2014/main" id="{01F5B517-A635-264C-8FBC-A8493F9FDA79}"/>
              </a:ext>
            </a:extLst>
          </p:cNvPr>
          <p:cNvSpPr txBox="1"/>
          <p:nvPr/>
        </p:nvSpPr>
        <p:spPr>
          <a:xfrm>
            <a:off x="4338154" y="10338107"/>
            <a:ext cx="2458673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63" err="1"/>
              <a:t>bergama.deu.edu.tr</a:t>
            </a:r>
            <a:endParaRPr lang="tr-TR" sz="1463"/>
          </a:p>
        </p:txBody>
      </p:sp>
      <p:pic>
        <p:nvPicPr>
          <p:cNvPr id="35" name="Resim 34">
            <a:extLst>
              <a:ext uri="{FF2B5EF4-FFF2-40B4-BE49-F238E27FC236}">
                <a16:creationId xmlns:a16="http://schemas.microsoft.com/office/drawing/2014/main" id="{B801A1DF-F9CB-0B40-A63B-FD6DDC6FB0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96952" y="10371573"/>
            <a:ext cx="302400" cy="3024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730" y="4366747"/>
            <a:ext cx="1695450" cy="203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138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35</Words>
  <Application>Microsoft Office PowerPoint</Application>
  <PresentationFormat>A4 Kağıt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Artun Tomatir</dc:creator>
  <cp:lastModifiedBy>kullanici</cp:lastModifiedBy>
  <cp:revision>9</cp:revision>
  <dcterms:created xsi:type="dcterms:W3CDTF">2021-03-22T10:53:59Z</dcterms:created>
  <dcterms:modified xsi:type="dcterms:W3CDTF">2025-09-03T06:48:58Z</dcterms:modified>
</cp:coreProperties>
</file>